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08B48B"/>
    <a:srgbClr val="A578B4"/>
    <a:srgbClr val="7D97CB"/>
    <a:srgbClr val="476BB3"/>
    <a:srgbClr val="004F9E"/>
    <a:srgbClr val="07A17C"/>
    <a:srgbClr val="08C497"/>
    <a:srgbClr val="00CC99"/>
    <a:srgbClr val="81C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24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>
            <a:extLst>
              <a:ext uri="{FF2B5EF4-FFF2-40B4-BE49-F238E27FC236}">
                <a16:creationId xmlns:a16="http://schemas.microsoft.com/office/drawing/2014/main" id="{4FCC0C64-F31E-4EF7-81CA-9F36C8E05D24}"/>
              </a:ext>
            </a:extLst>
          </p:cNvPr>
          <p:cNvSpPr txBox="1"/>
          <p:nvPr/>
        </p:nvSpPr>
        <p:spPr>
          <a:xfrm>
            <a:off x="183870" y="1128161"/>
            <a:ext cx="6478263" cy="19875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bn-IN" sz="5500" b="1">
                <a:solidFill>
                  <a:srgbClr val="004F9E"/>
                </a:solidFill>
                <a:latin typeface="Helvetica" panose="020B0604020202020204" pitchFamily="34" charset="0"/>
                <a:cs typeface="Segoe UI" panose="020B0502040204020203" pitchFamily="34" charset="0"/>
              </a:rPr>
              <a:t>হাসপাতালে আপনার অভিজ্ঞতা কেমন ছিল?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A504A685-3EC5-4DF1-8A70-AB9DDDF8F109}"/>
              </a:ext>
            </a:extLst>
          </p:cNvPr>
          <p:cNvSpPr txBox="1"/>
          <p:nvPr/>
        </p:nvSpPr>
        <p:spPr>
          <a:xfrm>
            <a:off x="183870" y="3610529"/>
            <a:ext cx="5206951" cy="83121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1" i="0" u="none" strike="noStrike" cap="none" normalizeH="0" baseline="0" noProof="0">
                <a:ln>
                  <a:noFill/>
                </a:ln>
                <a:solidFill>
                  <a:srgbClr val="005EB8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এনএইচএস ইনপেশেন্ট সার্ভে 2020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1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D5CC4655-3EC7-439C-BC56-47F7B5340CA6}"/>
              </a:ext>
            </a:extLst>
          </p:cNvPr>
          <p:cNvSpPr txBox="1"/>
          <p:nvPr/>
        </p:nvSpPr>
        <p:spPr>
          <a:xfrm>
            <a:off x="190127" y="4233969"/>
            <a:ext cx="6227098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1700" b="0" i="0" u="none" strike="noStrike" cap="none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হাসপাতাল এখানে তাদের যত্ন সম্পর্কে রোগী কী চিন্তাভাবনা করে তা জানতে একটি সমীক্ষা চালাচ্ছে।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bn-IN" sz="170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এটি হাসপাতালে থাকাকালীন সময়ের </a:t>
            </a:r>
            <a:r>
              <a:rPr lang="bn-IN" sz="1700" b="1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রোগীদের অভিজ্ঞতাকে আরো ভাল করার  লক্ষ্যে নেয়া জাতীয় প্রোগ্রামের একটি অংশ </a:t>
            </a:r>
            <a:r>
              <a:rPr lang="bn-IN" sz="170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জরিপে অংশ নেওয়া </a:t>
            </a:r>
            <a:r>
              <a:rPr lang="bn-IN" sz="1700" b="1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ঐচ্ছিক</a:t>
            </a:r>
            <a:r>
              <a:rPr lang="bn-IN" sz="170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bn-IN" sz="170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আর সকল উত্তরই </a:t>
            </a:r>
            <a:r>
              <a:rPr lang="bn-IN" sz="1700" b="1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গোপন রাখা হবে</a:t>
            </a:r>
            <a:r>
              <a:rPr lang="bn-IN" sz="170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।</a:t>
            </a: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1600" b="0" i="0" u="none" strike="noStrike" cap="none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0BEA8F-58A8-41D0-B3D1-CDA2F44BC927}"/>
              </a:ext>
            </a:extLst>
          </p:cNvPr>
          <p:cNvSpPr/>
          <p:nvPr/>
        </p:nvSpPr>
        <p:spPr>
          <a:xfrm>
            <a:off x="0" y="7162681"/>
            <a:ext cx="6858000" cy="27433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B6670A-168E-461C-AFBC-AB5EE50503EE}"/>
              </a:ext>
            </a:extLst>
          </p:cNvPr>
          <p:cNvSpPr/>
          <p:nvPr/>
        </p:nvSpPr>
        <p:spPr>
          <a:xfrm>
            <a:off x="146070" y="6310282"/>
            <a:ext cx="631521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GB" sz="1500" dirty="0">
              <a:solidFill>
                <a:prstClr val="black">
                  <a:lumMod val="85000"/>
                  <a:lumOff val="1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E843288-4E53-4803-BBF9-D23A616627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434" b="20698"/>
          <a:stretch/>
        </p:blipFill>
        <p:spPr>
          <a:xfrm>
            <a:off x="2693773" y="5781047"/>
            <a:ext cx="4164227" cy="4124953"/>
          </a:xfrm>
          <a:prstGeom prst="rect">
            <a:avLst/>
          </a:prstGeom>
          <a:effectLst>
            <a:outerShdw blurRad="50800" dist="38100" dir="8100000" sx="103000" sy="103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027" name="Picture 3" descr="NHS 10mm - RGB Blue">
            <a:extLst>
              <a:ext uri="{FF2B5EF4-FFF2-40B4-BE49-F238E27FC236}">
                <a16:creationId xmlns:a16="http://schemas.microsoft.com/office/drawing/2014/main" id="{665DA038-DDB9-405A-B675-DEE85F436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477" y="286515"/>
            <a:ext cx="1235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2">
            <a:extLst>
              <a:ext uri="{FF2B5EF4-FFF2-40B4-BE49-F238E27FC236}">
                <a16:creationId xmlns:a16="http://schemas.microsoft.com/office/drawing/2014/main" id="{6BBC8F2D-8B1E-4627-9FCE-ED1F74AB4AD4}"/>
              </a:ext>
            </a:extLst>
          </p:cNvPr>
          <p:cNvSpPr txBox="1"/>
          <p:nvPr/>
        </p:nvSpPr>
        <p:spPr>
          <a:xfrm>
            <a:off x="146070" y="7155444"/>
            <a:ext cx="3177898" cy="248754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bn-IN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আপনি যদি অংশ নিতে </a:t>
            </a:r>
            <a:r>
              <a:rPr lang="bn-IN" sz="1700" b="1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না</a:t>
            </a:r>
            <a:r>
              <a:rPr lang="bn-IN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চান, বা জরিপ সম্পর্কে যদি আপনার কোনও প্রশ্ন থাকে তাহলে অনুগ্রহ করে যোগাযোগ করুন;</a:t>
            </a:r>
          </a:p>
          <a:p>
            <a:pPr>
              <a:spcAft>
                <a:spcPts val="0"/>
              </a:spcAft>
            </a:pPr>
            <a:endParaRPr lang="en-US" sz="17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n-IN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ট্রাস্টের ফোন নম্বর (প্রয়োজনীয়)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n-IN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ট্রাস্টের ইমেল ঠিকানা (যদি থাকে)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n-IN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ট্রাস্টের ঠিকানা (যদি থাকে)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bn-IN" sz="1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bn-IN" sz="1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bn-IN" dirty="0">
                <a:solidFill>
                  <a:schemeClr val="bg1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24AC7AE2-6411-4BA5-86F0-3603FFC7A110}"/>
              </a:ext>
            </a:extLst>
          </p:cNvPr>
          <p:cNvSpPr txBox="1"/>
          <p:nvPr/>
        </p:nvSpPr>
        <p:spPr>
          <a:xfrm>
            <a:off x="183870" y="5878979"/>
            <a:ext cx="4553828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bn-IN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আপনি যদি অংশ নিতে নির্বাচিত হন তবে আপনি ডাকযোগে একটি প্রশ্নমালা এবং টেক্সট মেসেজ রিমাইন্ডার পাবেন। 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GB" sz="1600" dirty="0">
              <a:solidFill>
                <a:schemeClr val="accent1"/>
              </a:solidFill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16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CEFF49F-0122-4EB4-915F-7B99EE9BC76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27" y="234865"/>
            <a:ext cx="2182495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1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114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Barry</dc:creator>
  <cp:lastModifiedBy>Sophie Herbert</cp:lastModifiedBy>
  <cp:revision>29</cp:revision>
  <cp:lastPrinted>2019-05-02T10:26:35Z</cp:lastPrinted>
  <dcterms:created xsi:type="dcterms:W3CDTF">2019-05-01T13:43:55Z</dcterms:created>
  <dcterms:modified xsi:type="dcterms:W3CDTF">2020-05-25T14:28:13Z</dcterms:modified>
</cp:coreProperties>
</file>